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8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 mudhar" userId="09ad3cb5badfb910" providerId="LiveId" clId="{2D02A4C5-F742-40E9-9FA5-8543CDAF64D2}"/>
    <pc:docChg chg="undo custSel addSld modSld">
      <pc:chgData name="p mudhar" userId="09ad3cb5badfb910" providerId="LiveId" clId="{2D02A4C5-F742-40E9-9FA5-8543CDAF64D2}" dt="2024-05-08T10:17:32.480" v="45" actId="14100"/>
      <pc:docMkLst>
        <pc:docMk/>
      </pc:docMkLst>
      <pc:sldChg chg="addSp delSp modSp mod">
        <pc:chgData name="p mudhar" userId="09ad3cb5badfb910" providerId="LiveId" clId="{2D02A4C5-F742-40E9-9FA5-8543CDAF64D2}" dt="2024-05-08T08:57:21.641" v="12" actId="1076"/>
        <pc:sldMkLst>
          <pc:docMk/>
          <pc:sldMk cId="1907118799" sldId="257"/>
        </pc:sldMkLst>
        <pc:picChg chg="del">
          <ac:chgData name="p mudhar" userId="09ad3cb5badfb910" providerId="LiveId" clId="{2D02A4C5-F742-40E9-9FA5-8543CDAF64D2}" dt="2024-05-08T08:56:49.700" v="7" actId="478"/>
          <ac:picMkLst>
            <pc:docMk/>
            <pc:sldMk cId="1907118799" sldId="257"/>
            <ac:picMk id="3" creationId="{8C2C568A-E9E2-82FB-6FA2-6ADB6B2B9552}"/>
          </ac:picMkLst>
        </pc:picChg>
        <pc:picChg chg="add mod modCrop">
          <ac:chgData name="p mudhar" userId="09ad3cb5badfb910" providerId="LiveId" clId="{2D02A4C5-F742-40E9-9FA5-8543CDAF64D2}" dt="2024-05-08T08:57:21.641" v="12" actId="1076"/>
          <ac:picMkLst>
            <pc:docMk/>
            <pc:sldMk cId="1907118799" sldId="257"/>
            <ac:picMk id="4" creationId="{537AAA32-037D-A91F-558B-348F6D1BA159}"/>
          </ac:picMkLst>
        </pc:picChg>
      </pc:sldChg>
      <pc:sldChg chg="addSp delSp modSp mod">
        <pc:chgData name="p mudhar" userId="09ad3cb5badfb910" providerId="LiveId" clId="{2D02A4C5-F742-40E9-9FA5-8543CDAF64D2}" dt="2024-05-08T10:15:20.134" v="24" actId="1076"/>
        <pc:sldMkLst>
          <pc:docMk/>
          <pc:sldMk cId="3534287585" sldId="258"/>
        </pc:sldMkLst>
        <pc:picChg chg="del">
          <ac:chgData name="p mudhar" userId="09ad3cb5badfb910" providerId="LiveId" clId="{2D02A4C5-F742-40E9-9FA5-8543CDAF64D2}" dt="2024-05-08T10:14:55.433" v="19" actId="478"/>
          <ac:picMkLst>
            <pc:docMk/>
            <pc:sldMk cId="3534287585" sldId="258"/>
            <ac:picMk id="3" creationId="{8A07833F-796D-1AF1-643D-41AAB818CBB7}"/>
          </ac:picMkLst>
        </pc:picChg>
        <pc:picChg chg="add mod modCrop">
          <ac:chgData name="p mudhar" userId="09ad3cb5badfb910" providerId="LiveId" clId="{2D02A4C5-F742-40E9-9FA5-8543CDAF64D2}" dt="2024-05-08T10:15:20.134" v="24" actId="1076"/>
          <ac:picMkLst>
            <pc:docMk/>
            <pc:sldMk cId="3534287585" sldId="258"/>
            <ac:picMk id="4" creationId="{18F20075-60F3-0C22-4832-F1AB20466138}"/>
          </ac:picMkLst>
        </pc:picChg>
      </pc:sldChg>
      <pc:sldChg chg="addSp delSp modSp mod">
        <pc:chgData name="p mudhar" userId="09ad3cb5badfb910" providerId="LiveId" clId="{2D02A4C5-F742-40E9-9FA5-8543CDAF64D2}" dt="2024-05-08T10:15:54.645" v="32" actId="1076"/>
        <pc:sldMkLst>
          <pc:docMk/>
          <pc:sldMk cId="2533514346" sldId="259"/>
        </pc:sldMkLst>
        <pc:picChg chg="del">
          <ac:chgData name="p mudhar" userId="09ad3cb5badfb910" providerId="LiveId" clId="{2D02A4C5-F742-40E9-9FA5-8543CDAF64D2}" dt="2024-05-08T10:15:40.035" v="25" actId="478"/>
          <ac:picMkLst>
            <pc:docMk/>
            <pc:sldMk cId="2533514346" sldId="259"/>
            <ac:picMk id="3" creationId="{2CFB80C4-CE37-AB04-6199-A9A1F4212B2D}"/>
          </ac:picMkLst>
        </pc:picChg>
        <pc:picChg chg="add mod modCrop">
          <ac:chgData name="p mudhar" userId="09ad3cb5badfb910" providerId="LiveId" clId="{2D02A4C5-F742-40E9-9FA5-8543CDAF64D2}" dt="2024-05-08T10:15:54.645" v="32" actId="1076"/>
          <ac:picMkLst>
            <pc:docMk/>
            <pc:sldMk cId="2533514346" sldId="259"/>
            <ac:picMk id="4" creationId="{7332CDBC-EFC2-5E71-8519-07D9DAA396C3}"/>
          </ac:picMkLst>
        </pc:picChg>
      </pc:sldChg>
      <pc:sldChg chg="addSp delSp modSp mod">
        <pc:chgData name="p mudhar" userId="09ad3cb5badfb910" providerId="LiveId" clId="{2D02A4C5-F742-40E9-9FA5-8543CDAF64D2}" dt="2024-05-08T10:16:53.093" v="40" actId="1076"/>
        <pc:sldMkLst>
          <pc:docMk/>
          <pc:sldMk cId="1966395593" sldId="260"/>
        </pc:sldMkLst>
        <pc:picChg chg="del">
          <ac:chgData name="p mudhar" userId="09ad3cb5badfb910" providerId="LiveId" clId="{2D02A4C5-F742-40E9-9FA5-8543CDAF64D2}" dt="2024-05-08T10:16:29.636" v="33" actId="478"/>
          <ac:picMkLst>
            <pc:docMk/>
            <pc:sldMk cId="1966395593" sldId="260"/>
            <ac:picMk id="3" creationId="{4F363784-521C-7873-6D35-CEFC7BD5983D}"/>
          </ac:picMkLst>
        </pc:picChg>
        <pc:picChg chg="add mod modCrop">
          <ac:chgData name="p mudhar" userId="09ad3cb5badfb910" providerId="LiveId" clId="{2D02A4C5-F742-40E9-9FA5-8543CDAF64D2}" dt="2024-05-08T10:16:53.093" v="40" actId="1076"/>
          <ac:picMkLst>
            <pc:docMk/>
            <pc:sldMk cId="1966395593" sldId="260"/>
            <ac:picMk id="4" creationId="{FC417D1E-47FB-1E8F-F0D6-793C29B89903}"/>
          </ac:picMkLst>
        </pc:picChg>
      </pc:sldChg>
      <pc:sldChg chg="addSp delSp modSp mod">
        <pc:chgData name="p mudhar" userId="09ad3cb5badfb910" providerId="LiveId" clId="{2D02A4C5-F742-40E9-9FA5-8543CDAF64D2}" dt="2024-05-08T10:17:32.480" v="45" actId="14100"/>
        <pc:sldMkLst>
          <pc:docMk/>
          <pc:sldMk cId="1600270235" sldId="261"/>
        </pc:sldMkLst>
        <pc:picChg chg="del">
          <ac:chgData name="p mudhar" userId="09ad3cb5badfb910" providerId="LiveId" clId="{2D02A4C5-F742-40E9-9FA5-8543CDAF64D2}" dt="2024-05-08T10:17:13.656" v="41" actId="478"/>
          <ac:picMkLst>
            <pc:docMk/>
            <pc:sldMk cId="1600270235" sldId="261"/>
            <ac:picMk id="3" creationId="{F31ACF83-FF2C-9EAD-4B86-FA8361B9279F}"/>
          </ac:picMkLst>
        </pc:picChg>
        <pc:picChg chg="add mod modCrop">
          <ac:chgData name="p mudhar" userId="09ad3cb5badfb910" providerId="LiveId" clId="{2D02A4C5-F742-40E9-9FA5-8543CDAF64D2}" dt="2024-05-08T10:17:32.480" v="45" actId="14100"/>
          <ac:picMkLst>
            <pc:docMk/>
            <pc:sldMk cId="1600270235" sldId="261"/>
            <ac:picMk id="4" creationId="{952EDED5-82C8-6E2A-BE12-EE0B37C9C442}"/>
          </ac:picMkLst>
        </pc:picChg>
      </pc:sldChg>
      <pc:sldChg chg="addSp delSp modSp mod">
        <pc:chgData name="p mudhar" userId="09ad3cb5badfb910" providerId="LiveId" clId="{2D02A4C5-F742-40E9-9FA5-8543CDAF64D2}" dt="2024-05-08T08:56:33.976" v="6" actId="1076"/>
        <pc:sldMkLst>
          <pc:docMk/>
          <pc:sldMk cId="1433242496" sldId="262"/>
        </pc:sldMkLst>
        <pc:picChg chg="del">
          <ac:chgData name="p mudhar" userId="09ad3cb5badfb910" providerId="LiveId" clId="{2D02A4C5-F742-40E9-9FA5-8543CDAF64D2}" dt="2024-05-08T08:55:55.753" v="0" actId="478"/>
          <ac:picMkLst>
            <pc:docMk/>
            <pc:sldMk cId="1433242496" sldId="262"/>
            <ac:picMk id="3" creationId="{6E4183E7-7EEF-1000-27E8-AA63C50143B4}"/>
          </ac:picMkLst>
        </pc:picChg>
        <pc:picChg chg="add mod modCrop">
          <ac:chgData name="p mudhar" userId="09ad3cb5badfb910" providerId="LiveId" clId="{2D02A4C5-F742-40E9-9FA5-8543CDAF64D2}" dt="2024-05-08T08:56:33.976" v="6" actId="1076"/>
          <ac:picMkLst>
            <pc:docMk/>
            <pc:sldMk cId="1433242496" sldId="262"/>
            <ac:picMk id="4" creationId="{BCE27C3D-EA01-EDB5-BFB0-9645AFF9F2AA}"/>
          </ac:picMkLst>
        </pc:picChg>
      </pc:sldChg>
      <pc:sldChg chg="addSp modSp new mod">
        <pc:chgData name="p mudhar" userId="09ad3cb5badfb910" providerId="LiveId" clId="{2D02A4C5-F742-40E9-9FA5-8543CDAF64D2}" dt="2024-05-08T10:14:05.594" v="18" actId="1076"/>
        <pc:sldMkLst>
          <pc:docMk/>
          <pc:sldMk cId="2790934745" sldId="266"/>
        </pc:sldMkLst>
        <pc:picChg chg="add mod modCrop">
          <ac:chgData name="p mudhar" userId="09ad3cb5badfb910" providerId="LiveId" clId="{2D02A4C5-F742-40E9-9FA5-8543CDAF64D2}" dt="2024-05-08T10:14:05.594" v="18" actId="1076"/>
          <ac:picMkLst>
            <pc:docMk/>
            <pc:sldMk cId="2790934745" sldId="266"/>
            <ac:picMk id="3" creationId="{56319618-B58A-4EAD-9582-04B3CDA4ED6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6280C-2A0A-DAC3-0D75-AB8B824C47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503A2B-6D62-83FC-39C7-4416683119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DE4D15-BC71-8F5E-2F4C-CC5A06806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4E0B-702C-40BC-8460-5DA693952AB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0CF20F-004C-8802-2928-A17152351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F141AD-65F8-1F2E-043B-C672040C8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6C04-7338-4955-940B-DA26DCB96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916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D3FDA-21DB-EB3D-57E8-36056901B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548D8E-846A-0685-2787-F4C9C8BCBC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41291-9E1F-FD72-F8CB-F98C92DDA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4E0B-702C-40BC-8460-5DA693952AB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963C95-247E-2D11-55E6-5F177D913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1FC31-AD8F-9BDF-7B1A-ECDAF125AB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6C04-7338-4955-940B-DA26DCB96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1656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23BC7BE-4185-D6D7-94F5-497C4946FA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A083CB-2A8C-9A93-AE65-66255BA2ED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E1BA03-4FFA-860E-7141-AB3BF7CDA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4E0B-702C-40BC-8460-5DA693952AB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6E453-E279-E278-0FA5-0EC251CD1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57279B-6AA6-9B43-6388-7272D5EB9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6C04-7338-4955-940B-DA26DCB96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16552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BE6FD2-AA1E-7ABB-6142-F868193AD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1B984-2B62-BDD9-B990-B8F6897498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A3B00C-BAA4-21E4-8C54-2CBF22D38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4E0B-702C-40BC-8460-5DA693952AB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D6DF7D-CCDE-BEBB-36DD-D0F90CF39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F7CEB-80F2-2F59-0376-B352FB3AA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6C04-7338-4955-940B-DA26DCB96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162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16E536-8F13-D645-69F1-B9441A1F5A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A207B6-4F4F-4567-4B1C-5721CEBF13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7790BD-160E-FA06-E0B2-6731027FB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4E0B-702C-40BC-8460-5DA693952AB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9716D-65C1-4B17-28C7-AF4CBE000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825336-FD9C-CF8B-C9C3-2D692D7F5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6C04-7338-4955-940B-DA26DCB96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404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CA14E-7E30-4E14-2128-4A4745D14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8A07F-E80C-6C2D-8BFE-5622143B58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7BC4C4-1CD5-08A0-4007-8113B894C1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15E753-2676-AF1C-0EB2-2DCD7BA3C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4E0B-702C-40BC-8460-5DA693952AB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BAE637-DFD3-D488-E311-7E858FF7E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83C550-8D3A-F563-C833-7E6444A23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6C04-7338-4955-940B-DA26DCB96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83037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F23B8-DAD4-CE12-A1FA-0452FCD5B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749E05-C956-D869-3252-20CDFF6727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1E652C9-997F-2EFD-B99A-EBC00B3EEB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F5642D-BA20-3CFD-902A-5D445E24E2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B6E8DD2-A75B-6E20-F8DE-6FFA2486B15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AB97FB-83CF-77B1-A5EF-033E562E8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4E0B-702C-40BC-8460-5DA693952AB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FF35D78-BE9F-BC97-BD77-A9E6B3FD06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4E36AA-88EF-51A5-745A-BE1859209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6C04-7338-4955-940B-DA26DCB96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801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2F099-B929-7AC6-0504-B8146FD894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CC442D-38B0-DF22-9BA3-274254908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4E0B-702C-40BC-8460-5DA693952AB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077774-16D7-21A5-D17F-DABBB6F5DC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7DF386-F71D-A072-9220-3FE0BF844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6C04-7338-4955-940B-DA26DCB96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167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9E70E8-A58E-D82E-5ED5-B692BC358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4E0B-702C-40BC-8460-5DA693952AB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286224-3706-1FAB-DAF3-B222405E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E6D576-ABFE-9963-B355-594438B3A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6C04-7338-4955-940B-DA26DCB96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8448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237CD-FF3C-45FD-85D7-2AD7F25B6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45202E-3C79-08D8-52BB-A8C6CB4712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F28B6E-8B3C-2D7C-2050-4975D02835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D2A56A-03D5-04A7-AD9E-4E3DD3B33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4E0B-702C-40BC-8460-5DA693952AB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DB1F439-A16B-DA43-20C8-586F99A82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9B3B83-14FC-49CD-DB6C-804558B9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6C04-7338-4955-940B-DA26DCB96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7484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5E769-A3AE-2277-413C-DF0B1069BD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6548CC-370A-6B59-9854-8661859ADB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CE0E16-4A53-518A-DF5E-7FBD70C20E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02A436-FC64-461C-A5B2-56A86259F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C4E0B-702C-40BC-8460-5DA693952AB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DD0D3A-206D-6B15-800B-47A71148C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06BD92-9BA6-14C2-A572-9049A6636E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46C04-7338-4955-940B-DA26DCB96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56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5B558A-F9A8-F472-9810-877E594EC0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ACF682-0D42-6A0C-E3C1-42478649D4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E70161-8B9C-2AAD-2F50-720BAC894C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CDC4E0B-702C-40BC-8460-5DA693952AB7}" type="datetimeFigureOut">
              <a:rPr lang="en-GB" smtClean="0"/>
              <a:t>09/05/2024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12A099-BE7E-EF19-E287-E4F7A74BBE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C6F294-3C05-2801-6EDA-2B1F85B737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A46C04-7338-4955-940B-DA26DCB96C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09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37AAA32-037D-A91F-558B-348F6D1BA1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20"/>
          <a:stretch/>
        </p:blipFill>
        <p:spPr>
          <a:xfrm>
            <a:off x="464772" y="0"/>
            <a:ext cx="1126245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71187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6319618-B58A-4EAD-9582-04B3CDA4ED6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09"/>
          <a:stretch/>
        </p:blipFill>
        <p:spPr>
          <a:xfrm>
            <a:off x="584737" y="0"/>
            <a:ext cx="110225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934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8F20075-60F3-0C22-4832-F1AB2046613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495"/>
          <a:stretch/>
        </p:blipFill>
        <p:spPr>
          <a:xfrm>
            <a:off x="470257" y="0"/>
            <a:ext cx="1125148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287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332CDBC-EFC2-5E71-8519-07D9DAA396C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65"/>
          <a:stretch/>
        </p:blipFill>
        <p:spPr>
          <a:xfrm>
            <a:off x="468507" y="0"/>
            <a:ext cx="1125498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514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C417D1E-47FB-1E8F-F0D6-793C29B8990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259"/>
          <a:stretch/>
        </p:blipFill>
        <p:spPr>
          <a:xfrm>
            <a:off x="610960" y="0"/>
            <a:ext cx="109700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6395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52EDED5-82C8-6E2A-BE12-EE0B37C9C44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27"/>
          <a:stretch/>
        </p:blipFill>
        <p:spPr>
          <a:xfrm>
            <a:off x="554635" y="0"/>
            <a:ext cx="110596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270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CE27C3D-EA01-EDB5-BFB0-9645AFF9F2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614"/>
          <a:stretch/>
        </p:blipFill>
        <p:spPr>
          <a:xfrm>
            <a:off x="899408" y="71203"/>
            <a:ext cx="10692572" cy="6786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2424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87EE9399-E452-6E99-6E4F-24C89EED55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59"/>
          <a:stretch/>
        </p:blipFill>
        <p:spPr>
          <a:xfrm>
            <a:off x="974361" y="0"/>
            <a:ext cx="108728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5891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 mudhar</dc:creator>
  <cp:lastModifiedBy>Helen Green</cp:lastModifiedBy>
  <cp:revision>3</cp:revision>
  <dcterms:created xsi:type="dcterms:W3CDTF">2024-05-07T19:53:27Z</dcterms:created>
  <dcterms:modified xsi:type="dcterms:W3CDTF">2024-05-09T09:34:52Z</dcterms:modified>
</cp:coreProperties>
</file>